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42" r:id="rId2"/>
    <p:sldMasterId id="2147483765" r:id="rId3"/>
  </p:sldMasterIdLst>
  <p:notesMasterIdLst>
    <p:notesMasterId r:id="rId5"/>
  </p:notesMasterIdLst>
  <p:handoutMasterIdLst>
    <p:handoutMasterId r:id="rId6"/>
  </p:handoutMasterIdLst>
  <p:sldIdLst>
    <p:sldId id="290" r:id="rId4"/>
  </p:sldIdLst>
  <p:sldSz cx="9144000" cy="6858000" type="screen4x3"/>
  <p:notesSz cx="6810375" cy="99425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BAB"/>
    <a:srgbClr val="005BA1"/>
    <a:srgbClr val="12515E"/>
    <a:srgbClr val="4843B3"/>
    <a:srgbClr val="307098"/>
    <a:srgbClr val="2953DB"/>
    <a:srgbClr val="4E4EF4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9472" autoAdjust="0"/>
  </p:normalViewPr>
  <p:slideViewPr>
    <p:cSldViewPr snapToGrid="0" snapToObjects="1">
      <p:cViewPr>
        <p:scale>
          <a:sx n="75" d="100"/>
          <a:sy n="75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990933F-D637-4137-9A64-F42B42D5D5ED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9A7CEB-0157-4ACE-AD36-ECD28E3D8A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D88EC9-F436-4D29-90E7-E724BC405E67}" type="datetimeFigureOut">
              <a:rPr lang="en-US"/>
              <a:pPr>
                <a:defRPr/>
              </a:pPr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smtClean="0"/>
              <a:t>Click to edit Master text styles</a:t>
            </a:r>
          </a:p>
          <a:p>
            <a:pPr lvl="1"/>
            <a:r>
              <a:rPr lang="nl-BE" noProof="0" smtClean="0"/>
              <a:t>Second level</a:t>
            </a:r>
          </a:p>
          <a:p>
            <a:pPr lvl="2"/>
            <a:r>
              <a:rPr lang="nl-BE" noProof="0" smtClean="0"/>
              <a:t>Third level</a:t>
            </a:r>
          </a:p>
          <a:p>
            <a:pPr lvl="3"/>
            <a:r>
              <a:rPr lang="nl-BE" noProof="0" smtClean="0"/>
              <a:t>Fourth level</a:t>
            </a:r>
          </a:p>
          <a:p>
            <a:pPr lvl="4"/>
            <a:r>
              <a:rPr lang="nl-BE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88E692-EC1E-4D73-96CC-21A0EB0960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EE942-76E7-4DCB-B63D-64A33B750BF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07A25-49CF-498A-B879-4F182079C3E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D70E-1CF7-4A09-939A-7A76DADCFE1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EB836A-5829-4D27-885B-422A9479E20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81304-D952-4BFE-924A-C9C14C05A6B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902BA5-09A3-4937-9D50-4C18C0C88AA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AF0A4B-1257-4D40-B3C0-6B76F719349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91C76-1CF4-41EB-90CA-FA2595F07EB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EAC5F2-6B21-4B99-A792-A135B8AA4CE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53DBF9-9ADF-4740-9447-CE5718DA364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B7879-D975-4D5A-9C4E-E961B6D485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7FD4C-7FD0-4405-98AE-471AE4FA89A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C68A4F-983E-454F-BBE2-A013F55561F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CDA5BD-D7D8-42E3-BF41-0590A00407E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027113"/>
            <a:ext cx="2057400" cy="5099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027113"/>
            <a:ext cx="6019800" cy="5099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66AFDA-E672-4678-9EF3-B8FC802B835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3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4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OND_COVER_transp.png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7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BE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BE"/>
          </a:p>
        </p:txBody>
      </p:sp>
      <p:sp>
        <p:nvSpPr>
          <p:cNvPr id="10" name="Date Placeholder 5"/>
          <p:cNvSpPr txBox="1">
            <a:spLocks noGrp="1"/>
          </p:cNvSpPr>
          <p:nvPr userDrawn="1"/>
        </p:nvSpPr>
        <p:spPr bwMode="auto">
          <a:xfrm>
            <a:off x="6772275" y="56800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9F9B22A-6CAF-4CD8-B53E-5731F5E51D2E}" type="datetime1">
              <a:rPr lang="en-IE" sz="1400" b="1">
                <a:solidFill>
                  <a:schemeClr val="bg1"/>
                </a:solidFill>
              </a:rPr>
              <a:pPr algn="r"/>
              <a:t>17/10/2012</a:t>
            </a:fld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1" name="TextBox 8"/>
          <p:cNvSpPr txBox="1">
            <a:spLocks noChangeArrowheads="1"/>
          </p:cNvSpPr>
          <p:nvPr userDrawn="1"/>
        </p:nvSpPr>
        <p:spPr bwMode="auto">
          <a:xfrm>
            <a:off x="1244600" y="5664200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FF"/>
                </a:solidFill>
                <a:latin typeface="Verdana" pitchFamily="34" charset="0"/>
              </a:rPr>
              <a:t>22nd RCC meeting GRI NW</a:t>
            </a:r>
          </a:p>
        </p:txBody>
      </p:sp>
      <p:sp>
        <p:nvSpPr>
          <p:cNvPr id="12" name="Title Placeholder 1"/>
          <p:cNvSpPr>
            <a:spLocks noGrp="1"/>
          </p:cNvSpPr>
          <p:nvPr/>
        </p:nvSpPr>
        <p:spPr bwMode="auto">
          <a:xfrm>
            <a:off x="2714625" y="1628775"/>
            <a:ext cx="619125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en-GB" sz="3000" b="1">
                <a:solidFill>
                  <a:srgbClr val="00529B"/>
                </a:solidFill>
                <a:latin typeface="Verdana" pitchFamily="34" charset="0"/>
              </a:rPr>
              <a:t>Location next Government and SG meeting</a:t>
            </a:r>
          </a:p>
        </p:txBody>
      </p:sp>
      <p:sp>
        <p:nvSpPr>
          <p:cNvPr id="13" name="Text Placeholder 2"/>
          <p:cNvSpPr>
            <a:spLocks/>
          </p:cNvSpPr>
          <p:nvPr userDrawn="1"/>
        </p:nvSpPr>
        <p:spPr bwMode="auto">
          <a:xfrm>
            <a:off x="2987675" y="2738438"/>
            <a:ext cx="5976938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US" sz="2800" i="1">
              <a:latin typeface="Verdana" pitchFamily="34" charset="0"/>
            </a:endParaRPr>
          </a:p>
          <a:p>
            <a:pPr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</a:pPr>
            <a:r>
              <a:rPr lang="en-US" sz="2400" i="1">
                <a:latin typeface="Verdana" pitchFamily="34" charset="0"/>
              </a:rPr>
              <a:t>Programme Office GRI NW</a:t>
            </a:r>
            <a:endParaRPr lang="en-US" sz="2000">
              <a:latin typeface="Verdana" pitchFamily="34" charset="0"/>
            </a:endParaRPr>
          </a:p>
          <a:p>
            <a:pPr algn="ctr" defTabSz="914400" eaLnBrk="0" hangingPunct="0">
              <a:buClr>
                <a:srgbClr val="005BAB"/>
              </a:buClr>
              <a:buSzPct val="400000"/>
              <a:buFont typeface="Trebuchet MS" pitchFamily="34" charset="0"/>
              <a:buNone/>
            </a:pPr>
            <a:endParaRPr lang="en-GB" sz="2800">
              <a:latin typeface="Verdan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>
        <p:tmplLst>
          <p:tmpl lvl="1">
            <p:tnLst>
              <p:par>
                <p:cTn presetID="12" presetClass="entr" presetSubtype="1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Top)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3413A-0E3D-4EF8-80C1-6E6CD6CD17A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EE81A-2BAF-4C9E-B137-FDBF98E83FF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D0447-1198-4D47-986A-4C6D44AA21A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DE3E-429D-4745-898C-456928F37C4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3505-451B-4D6C-80A1-28A565ABF3F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10CDD-F655-4CE8-ACBC-AE2608951E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709C6-12B8-49A5-91D8-A3C53433798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028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3759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Verdana" pitchFamily="34" charset="0"/>
              </a:rPr>
              <a:t>RCC meeting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3588" y="0"/>
            <a:ext cx="7110412" cy="366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Agenda for the day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442057-B419-44EC-997F-84AB2A904B7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1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45" r:id="rId9"/>
    <p:sldLayoutId id="2147483744" r:id="rId10"/>
    <p:sldLayoutId id="2147483743" r:id="rId11"/>
  </p:sldLayoutIdLst>
  <p:transition spd="med">
    <p:wipe dir="r"/>
  </p:transition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/>
          </a:p>
        </p:txBody>
      </p:sp>
      <p:sp>
        <p:nvSpPr>
          <p:cNvPr id="18" name="Round Single Corner Rectangle 7"/>
          <p:cNvSpPr/>
          <p:nvPr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</a:p>
        </p:txBody>
      </p:sp>
      <p:pic>
        <p:nvPicPr>
          <p:cNvPr id="12292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Espace réservé du pied de page 3"/>
          <p:cNvSpPr txBox="1">
            <a:spLocks noGrp="1"/>
          </p:cNvSpPr>
          <p:nvPr/>
        </p:nvSpPr>
        <p:spPr bwMode="auto">
          <a:xfrm>
            <a:off x="228600" y="6492875"/>
            <a:ext cx="42291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22nd RCC meeting GRI NW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33588" y="182563"/>
            <a:ext cx="7110412" cy="366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Location next Government and SG meeting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27113"/>
            <a:ext cx="8229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AA2CC0B-7CA3-4418-8D2A-4B9D5EEB07B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 spd="med">
    <p:wipe dir="r"/>
  </p:transition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5BA1"/>
          </a:solidFill>
          <a:latin typeface="Verdana" pitchFamily="34" charset="0"/>
          <a:ea typeface="ＭＳ Ｐゴシック"/>
          <a:cs typeface="ＭＳ Ｐゴシック"/>
        </a:defRPr>
      </a:lvl9pPr>
    </p:titleStyle>
    <p:bodyStyle>
      <a:lvl1pPr marL="444500" indent="-444500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400">
          <a:solidFill>
            <a:srgbClr val="898989"/>
          </a:solidFill>
          <a:latin typeface="+mn-lt"/>
          <a:ea typeface="+mn-ea"/>
          <a:cs typeface="+mn-cs"/>
        </a:defRPr>
      </a:lvl1pPr>
      <a:lvl2pPr marL="998538" indent="-368300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2pPr>
      <a:lvl3pPr marL="1524000" indent="-346075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 sz="2000">
          <a:solidFill>
            <a:srgbClr val="898989"/>
          </a:solidFill>
          <a:latin typeface="+mn-lt"/>
          <a:ea typeface="+mn-ea"/>
          <a:cs typeface="+mn-cs"/>
        </a:defRPr>
      </a:lvl3pPr>
      <a:lvl4pPr marL="2066925" indent="-363538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4pPr>
      <a:lvl5pPr marL="26003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5pPr>
      <a:lvl6pPr marL="30575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6pPr>
      <a:lvl7pPr marL="35147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7pPr>
      <a:lvl8pPr marL="39719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8pPr>
      <a:lvl9pPr marL="4429125" indent="-354013" algn="l" rtl="0" fontAlgn="base">
        <a:spcBef>
          <a:spcPct val="0"/>
        </a:spcBef>
        <a:spcAft>
          <a:spcPct val="0"/>
        </a:spcAft>
        <a:buClr>
          <a:srgbClr val="005BAB"/>
        </a:buClr>
        <a:buSzPct val="150000"/>
        <a:buFont typeface="Verdana" pitchFamily="34" charset="0"/>
        <a:buChar char="•"/>
        <a:defRPr>
          <a:solidFill>
            <a:srgbClr val="898989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+mn-ea"/>
          <a:cs typeface="+mn-cs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pitchFamily="34" charset="0"/>
        <a:buChar char="­"/>
        <a:defRPr sz="2200">
          <a:solidFill>
            <a:schemeClr val="tx1"/>
          </a:solidFill>
          <a:latin typeface="+mn-lt"/>
          <a:ea typeface="+mn-ea"/>
          <a:cs typeface="+mn-cs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1046163" y="1946275"/>
            <a:ext cx="1800225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1046163" y="3278188"/>
            <a:ext cx="18002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1046163" y="2601913"/>
            <a:ext cx="1800225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2987675" y="2636838"/>
            <a:ext cx="525621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1190625" y="2046288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/>
              <a:t>09:30 – 09:40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1190625" y="2730500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09:40 </a:t>
            </a:r>
            <a:r>
              <a:rPr lang="nl-NL" sz="1600" dirty="0"/>
              <a:t>– </a:t>
            </a:r>
            <a:r>
              <a:rPr lang="nl-NL" sz="1600" dirty="0" smtClean="0"/>
              <a:t>10:30</a:t>
            </a:r>
            <a:endParaRPr lang="nl-NL" sz="1600" dirty="0"/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2990850" y="3278188"/>
            <a:ext cx="5256213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3925888" y="3406775"/>
            <a:ext cx="3313112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/>
              <a:t>Discussion and/ or decision points</a:t>
            </a: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1190625" y="34067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/>
              <a:t>10:00 – 10:05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1046163" y="3971925"/>
            <a:ext cx="1800225" cy="6064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2990850" y="3971925"/>
            <a:ext cx="5256213" cy="6175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1046163" y="3278188"/>
            <a:ext cx="1800225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2990850" y="3278188"/>
            <a:ext cx="5256213" cy="6175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>
            <a:off x="1190625" y="34067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10:30 </a:t>
            </a:r>
            <a:r>
              <a:rPr lang="nl-NL" sz="1600" dirty="0"/>
              <a:t>– </a:t>
            </a:r>
            <a:r>
              <a:rPr lang="nl-NL" sz="1600" dirty="0" smtClean="0"/>
              <a:t>12:00</a:t>
            </a:r>
            <a:endParaRPr lang="nl-NL" sz="1600" dirty="0"/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1046163" y="4660900"/>
            <a:ext cx="1800225" cy="6064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2990850" y="4660900"/>
            <a:ext cx="5256213" cy="6175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1190625" y="48037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12:15 </a:t>
            </a:r>
            <a:r>
              <a:rPr lang="nl-NL" sz="1600" dirty="0"/>
              <a:t>– </a:t>
            </a:r>
            <a:r>
              <a:rPr lang="nl-NL" sz="1600" dirty="0" smtClean="0"/>
              <a:t>12:30</a:t>
            </a:r>
            <a:endParaRPr lang="nl-NL" sz="1600" dirty="0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2990850" y="1946275"/>
            <a:ext cx="525621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3276600" y="2060575"/>
            <a:ext cx="4970463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/>
              <a:t>Welcome and approval of agenda/ minutes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1046163" y="5367338"/>
            <a:ext cx="1800225" cy="6064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2990850" y="5367338"/>
            <a:ext cx="5256213" cy="6175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1190625" y="5510213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12:30 </a:t>
            </a:r>
            <a:r>
              <a:rPr lang="nl-NL" sz="1600" dirty="0"/>
              <a:t>– </a:t>
            </a:r>
            <a:r>
              <a:rPr lang="nl-NL" sz="1600" dirty="0" smtClean="0"/>
              <a:t>13:30</a:t>
            </a:r>
            <a:endParaRPr lang="nl-NL" sz="1600" dirty="0"/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1042988" y="1203325"/>
            <a:ext cx="37488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nl-NL" b="1" dirty="0">
                <a:solidFill>
                  <a:srgbClr val="307098"/>
                </a:solidFill>
              </a:rPr>
              <a:t> </a:t>
            </a:r>
            <a:r>
              <a:rPr lang="nl-NL" sz="2000" b="1" dirty="0">
                <a:solidFill>
                  <a:srgbClr val="307098"/>
                </a:solidFill>
              </a:rPr>
              <a:t>Thursday </a:t>
            </a:r>
            <a:r>
              <a:rPr lang="nl-NL" sz="2000" b="1" dirty="0" smtClean="0">
                <a:solidFill>
                  <a:srgbClr val="307098"/>
                </a:solidFill>
              </a:rPr>
              <a:t>18 October 2012</a:t>
            </a:r>
            <a:endParaRPr lang="nl-NL" sz="2000" b="1" dirty="0">
              <a:solidFill>
                <a:srgbClr val="307098"/>
              </a:solidFill>
            </a:endParaRP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4067175" y="2779713"/>
            <a:ext cx="3530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/>
              <a:t>Update on current projects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3708401" y="4797425"/>
            <a:ext cx="388937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Upcoming Stakeholder Group meeting</a:t>
            </a:r>
            <a:endParaRPr lang="nl-NL" sz="1700" dirty="0"/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3708400" y="3429000"/>
            <a:ext cx="403225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Project approach for upcoming projects</a:t>
            </a:r>
            <a:endParaRPr lang="nl-NL" sz="1700" dirty="0"/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1187450" y="4156075"/>
            <a:ext cx="1800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600" dirty="0" smtClean="0"/>
              <a:t>12:00 </a:t>
            </a:r>
            <a:r>
              <a:rPr lang="nl-NL" sz="1600" dirty="0"/>
              <a:t>– </a:t>
            </a:r>
            <a:r>
              <a:rPr lang="nl-NL" sz="1600" dirty="0" smtClean="0"/>
              <a:t>12:15</a:t>
            </a:r>
            <a:endParaRPr lang="nl-NL" sz="1600" dirty="0"/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3349625" y="4138940"/>
            <a:ext cx="475138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Update on CAM roadmap and European platform</a:t>
            </a:r>
            <a:endParaRPr lang="nl-NL" sz="1700" dirty="0"/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4791868" y="5495925"/>
            <a:ext cx="48942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nl-NL" sz="1700" dirty="0" smtClean="0"/>
              <a:t>LUNCH</a:t>
            </a:r>
            <a:endParaRPr lang="nl-NL" sz="17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1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ACER new presentat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65AE"/>
      </a:accent6>
      <a:hlink>
        <a:srgbClr val="39ABEB"/>
      </a:hlink>
      <a:folHlink>
        <a:srgbClr val="FC5E1A"/>
      </a:folHlink>
    </a:clrScheme>
    <a:fontScheme name="4_ACER new presentation template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ACER new presentation templat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3_ACER new presentatio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ACER-2015-16844</_dlc_DocId>
    <_dlc_DocIdUrl xmlns="985daa2e-53d8-4475-82b8-9c7d25324e34">
      <Url>http://extranet.acer.europa.eu/en/Gas/Regional_%20Intiatives/North_West_GRI/24th_NW_RCC_Meeting/_layouts/DocIdRedir.aspx?ID=ACER-2015-16844</Url>
      <Description>ACER-2015-16844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2D57E775526D4BB21611A364552E90" ma:contentTypeVersion="21" ma:contentTypeDescription="Create a new document." ma:contentTypeScope="" ma:versionID="77c6295e91f90f7a9cf3a15037a5619d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95C10A-6FFC-4A9E-8D3D-94681F6BBE7D}"/>
</file>

<file path=customXml/itemProps2.xml><?xml version="1.0" encoding="utf-8"?>
<ds:datastoreItem xmlns:ds="http://schemas.openxmlformats.org/officeDocument/2006/customXml" ds:itemID="{9933BE30-DF69-4CB1-9D18-FF220DA0F9FB}"/>
</file>

<file path=customXml/itemProps3.xml><?xml version="1.0" encoding="utf-8"?>
<ds:datastoreItem xmlns:ds="http://schemas.openxmlformats.org/officeDocument/2006/customXml" ds:itemID="{34625732-3C5E-4C14-A5A4-935291AFD5A1}"/>
</file>

<file path=customXml/itemProps4.xml><?xml version="1.0" encoding="utf-8"?>
<ds:datastoreItem xmlns:ds="http://schemas.openxmlformats.org/officeDocument/2006/customXml" ds:itemID="{BDA8E838-BBAF-4FF0-A7F0-9058F637B4EB}"/>
</file>

<file path=docProps/app.xml><?xml version="1.0" encoding="utf-8"?>
<Properties xmlns="http://schemas.openxmlformats.org/officeDocument/2006/extended-properties" xmlns:vt="http://schemas.openxmlformats.org/officeDocument/2006/docPropsVTypes">
  <Template>ACER new presentation template</Template>
  <TotalTime>605</TotalTime>
  <Words>60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Verdana</vt:lpstr>
      <vt:lpstr>Calibri</vt:lpstr>
      <vt:lpstr>Trebuchet MS</vt:lpstr>
      <vt:lpstr>Wingdings</vt:lpstr>
      <vt:lpstr>1_ACER new presentation template</vt:lpstr>
      <vt:lpstr>4_ACER new presentation template</vt:lpstr>
      <vt:lpstr>3_ACER new presentation template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Claire CAMUS (ACER)</dc:creator>
  <cp:lastModifiedBy>mliere</cp:lastModifiedBy>
  <cp:revision>36</cp:revision>
  <dcterms:created xsi:type="dcterms:W3CDTF">2011-11-28T15:46:36Z</dcterms:created>
  <dcterms:modified xsi:type="dcterms:W3CDTF">2012-10-17T17:34:43Z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0x0101004A2D57E775526D4BB21611A364552E90</vt:lpwstr>
  </property>
  <property fmtid="{D5CDD505-2E9C-101B-9397-08002B2CF9AE}" pid="3" name="_dlc_DocIdItemGuid">
    <vt:lpwstr>7ad63f96-e1fd-4f14-9c04-9cf1ece3abce</vt:lpwstr>
  </property>
</Properties>
</file>